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1"/>
  </p:notesMasterIdLst>
  <p:sldIdLst>
    <p:sldId id="256" r:id="rId2"/>
    <p:sldId id="271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26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Vidaloka" panose="02020500000000000000" charset="0"/>
      <p:regular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476ED2-5F50-4D90-917B-3D051EE5D152}">
  <a:tblStyle styleId="{DD476ED2-5F50-4D90-917B-3D051EE5D1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11107503" userId="08e067c6-9443-4301-b10e-7d30f57a4cfd" providerId="ADAL" clId="{156225C2-8919-4514-9B4C-23902AD7C1D0}"/>
    <pc:docChg chg="undo custSel modSld">
      <pc:chgData name="M11107503" userId="08e067c6-9443-4301-b10e-7d30f57a4cfd" providerId="ADAL" clId="{156225C2-8919-4514-9B4C-23902AD7C1D0}" dt="2023-03-17T08:03:05.344" v="2"/>
      <pc:docMkLst>
        <pc:docMk/>
      </pc:docMkLst>
      <pc:sldChg chg="modSp mod">
        <pc:chgData name="M11107503" userId="08e067c6-9443-4301-b10e-7d30f57a4cfd" providerId="ADAL" clId="{156225C2-8919-4514-9B4C-23902AD7C1D0}" dt="2023-03-17T08:03:05.344" v="2"/>
        <pc:sldMkLst>
          <pc:docMk/>
          <pc:sldMk cId="0" sldId="256"/>
        </pc:sldMkLst>
        <pc:spChg chg="mod">
          <ac:chgData name="M11107503" userId="08e067c6-9443-4301-b10e-7d30f57a4cfd" providerId="ADAL" clId="{156225C2-8919-4514-9B4C-23902AD7C1D0}" dt="2023-03-17T08:03:05.344" v="2"/>
          <ac:spMkLst>
            <pc:docMk/>
            <pc:sldMk cId="0" sldId="256"/>
            <ac:spMk id="4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38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93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089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697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575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522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616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7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56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1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43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3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20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207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20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9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4" r:id="rId4"/>
    <p:sldLayoutId id="2147483669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50" y="989963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Eclipse Debug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7;p65">
            <a:extLst>
              <a:ext uri="{FF2B5EF4-FFF2-40B4-BE49-F238E27FC236}">
                <a16:creationId xmlns:a16="http://schemas.microsoft.com/office/drawing/2014/main" id="{AAF4F11F-CC5D-46F7-A941-BABD3D1C3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快捷鍵例子</a:t>
            </a:r>
          </a:p>
        </p:txBody>
      </p:sp>
      <p:sp>
        <p:nvSpPr>
          <p:cNvPr id="8" name="Google Shape;546;p65">
            <a:extLst>
              <a:ext uri="{FF2B5EF4-FFF2-40B4-BE49-F238E27FC236}">
                <a16:creationId xmlns:a16="http://schemas.microsoft.com/office/drawing/2014/main" id="{BEF455C3-2AAD-453F-B23B-7464A3580C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8101" y="1017725"/>
            <a:ext cx="6248264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F7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F8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移動至下一個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breakpoint</a:t>
            </a: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F6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一行行執行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1AA6031-4513-406A-95D0-2F6FA776A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26" y="1656970"/>
            <a:ext cx="5899960" cy="120568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68D9FE9-7D2A-4CF7-A114-060F534D1D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9" r="14266"/>
          <a:stretch/>
        </p:blipFill>
        <p:spPr>
          <a:xfrm>
            <a:off x="4525066" y="3065992"/>
            <a:ext cx="3842320" cy="70662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1E1ED6A-78C9-4B40-BDA8-846090B4FE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86" r="15583"/>
          <a:stretch/>
        </p:blipFill>
        <p:spPr>
          <a:xfrm>
            <a:off x="4525066" y="3871265"/>
            <a:ext cx="3819874" cy="7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5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403825" y="1525750"/>
            <a:ext cx="633635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MapBuilder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546;p65">
            <a:extLst>
              <a:ext uri="{FF2B5EF4-FFF2-40B4-BE49-F238E27FC236}">
                <a16:creationId xmlns:a16="http://schemas.microsoft.com/office/drawing/2014/main" id="{46FB3C78-9A8F-4D80-89AF-2929945114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6900" y="829383"/>
            <a:ext cx="6183339" cy="3970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新建地圖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檔案位置</a:t>
            </a: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eUnits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\Unit1 \maps\MapBuilder.jar</a:t>
            </a:r>
          </a:p>
          <a:p>
            <a:pPr marL="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檔名</a:t>
            </a:r>
            <a:endParaRPr lang="en-US" altLang="zh-TW" sz="19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XXXX.map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打開方式</a:t>
            </a:r>
            <a:endParaRPr lang="en-US" altLang="zh-TW" sz="19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9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19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Google Shape;547;p65">
            <a:extLst>
              <a:ext uri="{FF2B5EF4-FFF2-40B4-BE49-F238E27FC236}">
                <a16:creationId xmlns:a16="http://schemas.microsoft.com/office/drawing/2014/main" id="{F0B9F066-83AB-43A0-AE13-EB7C569DE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434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MapBuilder</a:t>
            </a:r>
            <a:endParaRPr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AECE74-9FF3-49D9-8C8B-81A28FCF8E5B}"/>
              </a:ext>
            </a:extLst>
          </p:cNvPr>
          <p:cNvSpPr txBox="1"/>
          <p:nvPr/>
        </p:nvSpPr>
        <p:spPr>
          <a:xfrm>
            <a:off x="1305199" y="3777075"/>
            <a:ext cx="7584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內部啟動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槽，存檔時需要系統管理員權限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從檔案總管中啟動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以系統管理員身分啟動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後啟動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會存在開啟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的地方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051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426A06C-E7EA-4E7B-A357-ACCD9439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98" y="975598"/>
            <a:ext cx="6980664" cy="3679740"/>
          </a:xfrm>
          <a:prstGeom prst="rect">
            <a:avLst/>
          </a:prstGeom>
        </p:spPr>
      </p:pic>
      <p:sp>
        <p:nvSpPr>
          <p:cNvPr id="11" name="Google Shape;547;p65">
            <a:extLst>
              <a:ext uri="{FF2B5EF4-FFF2-40B4-BE49-F238E27FC236}">
                <a16:creationId xmlns:a16="http://schemas.microsoft.com/office/drawing/2014/main" id="{AE8A043C-14BC-4F3B-BCC7-E6403E1C0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736" y="373161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內部啟動</a:t>
            </a:r>
            <a:endParaRPr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4DE583-CBDA-4E74-BE12-CBCECC1A1DB9}"/>
              </a:ext>
            </a:extLst>
          </p:cNvPr>
          <p:cNvSpPr txBox="1"/>
          <p:nvPr/>
        </p:nvSpPr>
        <p:spPr>
          <a:xfrm>
            <a:off x="2676293" y="471575"/>
            <a:ext cx="4653774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algn="l">
              <a:lnSpc>
                <a:spcPct val="150000"/>
              </a:lnSpc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eUnits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\Unit1 \maps\MapBuilder.jar</a:t>
            </a:r>
          </a:p>
        </p:txBody>
      </p:sp>
    </p:spTree>
    <p:extLst>
      <p:ext uri="{BB962C8B-B14F-4D97-AF65-F5344CB8AC3E}">
        <p14:creationId xmlns:p14="http://schemas.microsoft.com/office/powerpoint/2010/main" val="294540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33D480-E4DA-4892-AC2A-EB2EB6CCD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" t="758"/>
          <a:stretch/>
        </p:blipFill>
        <p:spPr>
          <a:xfrm>
            <a:off x="564995" y="1060849"/>
            <a:ext cx="4564566" cy="35995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062EBA1-6835-4411-8F1C-11D0833F8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99" t="27344" r="40443" b="52904"/>
          <a:stretch/>
        </p:blipFill>
        <p:spPr>
          <a:xfrm>
            <a:off x="6200636" y="2222538"/>
            <a:ext cx="1813232" cy="844519"/>
          </a:xfrm>
          <a:prstGeom prst="rect">
            <a:avLst/>
          </a:prstGeom>
        </p:spPr>
      </p:pic>
      <p:sp>
        <p:nvSpPr>
          <p:cNvPr id="9" name="Google Shape;547;p65">
            <a:extLst>
              <a:ext uri="{FF2B5EF4-FFF2-40B4-BE49-F238E27FC236}">
                <a16:creationId xmlns:a16="http://schemas.microsoft.com/office/drawing/2014/main" id="{7168194C-9DBF-45E6-A02E-24AF65174A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736" y="373161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內部啟動</a:t>
            </a:r>
            <a:endParaRPr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0B57A71-1776-4F80-BC1F-DC317D27867A}"/>
              </a:ext>
            </a:extLst>
          </p:cNvPr>
          <p:cNvSpPr txBox="1"/>
          <p:nvPr/>
        </p:nvSpPr>
        <p:spPr>
          <a:xfrm>
            <a:off x="3557240" y="507237"/>
            <a:ext cx="4928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槽，存檔時需要系統管理員權限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51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B449730-0270-4152-AF69-813E7116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60" y="945861"/>
            <a:ext cx="7211880" cy="3688662"/>
          </a:xfrm>
          <a:prstGeom prst="rect">
            <a:avLst/>
          </a:prstGeom>
        </p:spPr>
      </p:pic>
      <p:sp>
        <p:nvSpPr>
          <p:cNvPr id="9" name="Google Shape;547;p65">
            <a:extLst>
              <a:ext uri="{FF2B5EF4-FFF2-40B4-BE49-F238E27FC236}">
                <a16:creationId xmlns:a16="http://schemas.microsoft.com/office/drawing/2014/main" id="{13E4BE71-7069-48FF-ABA3-805919B53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736" y="373161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從檔案總管中啟動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D16928-109A-4B2C-B458-9D36097BA064}"/>
              </a:ext>
            </a:extLst>
          </p:cNvPr>
          <p:cNvSpPr txBox="1"/>
          <p:nvPr/>
        </p:nvSpPr>
        <p:spPr>
          <a:xfrm>
            <a:off x="2616820" y="471575"/>
            <a:ext cx="4653774" cy="37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algn="l">
              <a:lnSpc>
                <a:spcPct val="150000"/>
              </a:lnSpc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eUnits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\Unit1 \maps\MapBuilder.jar</a:t>
            </a:r>
          </a:p>
        </p:txBody>
      </p:sp>
    </p:spTree>
    <p:extLst>
      <p:ext uri="{BB962C8B-B14F-4D97-AF65-F5344CB8AC3E}">
        <p14:creationId xmlns:p14="http://schemas.microsoft.com/office/powerpoint/2010/main" val="128019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A0ABB3-17BB-47D9-8407-5C76CAE8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03" y="847708"/>
            <a:ext cx="7192451" cy="3834225"/>
          </a:xfrm>
          <a:prstGeom prst="rect">
            <a:avLst/>
          </a:prstGeom>
        </p:spPr>
      </p:pic>
      <p:sp>
        <p:nvSpPr>
          <p:cNvPr id="9" name="Google Shape;547;p65">
            <a:extLst>
              <a:ext uri="{FF2B5EF4-FFF2-40B4-BE49-F238E27FC236}">
                <a16:creationId xmlns:a16="http://schemas.microsoft.com/office/drawing/2014/main" id="{13E4BE71-7069-48FF-ABA3-805919B53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736" y="373161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從檔案總管中啟動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739984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7;p65">
            <a:extLst>
              <a:ext uri="{FF2B5EF4-FFF2-40B4-BE49-F238E27FC236}">
                <a16:creationId xmlns:a16="http://schemas.microsoft.com/office/drawing/2014/main" id="{13E4BE71-7069-48FF-ABA3-805919B53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735" y="373161"/>
            <a:ext cx="83928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以系統管理員身分啟動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後啟動 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會存在開啟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的地方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248F26-ADBC-4686-91A8-AFCFAFF44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677" y="1020203"/>
            <a:ext cx="4260172" cy="36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7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7;p65">
            <a:extLst>
              <a:ext uri="{FF2B5EF4-FFF2-40B4-BE49-F238E27FC236}">
                <a16:creationId xmlns:a16="http://schemas.microsoft.com/office/drawing/2014/main" id="{13E4BE71-7069-48FF-ABA3-805919B53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736" y="373161"/>
            <a:ext cx="86232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以系統管理員身分啟動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後啟動 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會存在開啟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的地方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4E9FB6-B43A-434D-922A-6E1DDE2E4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8" b="1427"/>
          <a:stretch/>
        </p:blipFill>
        <p:spPr>
          <a:xfrm>
            <a:off x="1547368" y="945861"/>
            <a:ext cx="6191580" cy="354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5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47;p65">
            <a:extLst>
              <a:ext uri="{FF2B5EF4-FFF2-40B4-BE49-F238E27FC236}">
                <a16:creationId xmlns:a16="http://schemas.microsoft.com/office/drawing/2014/main" id="{13E4BE71-7069-48FF-ABA3-805919B53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736" y="373161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以系統管理員身分啟動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後啟動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CF5B95-BF3A-4CDC-BBEF-8D406D564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2" y="945861"/>
            <a:ext cx="7776116" cy="34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2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546;p65">
            <a:extLst>
              <a:ext uri="{FF2B5EF4-FFF2-40B4-BE49-F238E27FC236}">
                <a16:creationId xmlns:a16="http://schemas.microsoft.com/office/drawing/2014/main" id="{46FB3C78-9A8F-4D80-89AF-2929945114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6741" y="1087268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紅底線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有問題不能運行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buFont typeface="Wingdings" panose="05000000000000000000" pitchFamily="2" charset="2"/>
              <a:buChar char="Ø"/>
            </a:pP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鼠標放到底線上會顯示</a:t>
            </a:r>
            <a:r>
              <a:rPr lang="zh-TW" altLang="en-US" sz="17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7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解決方式</a:t>
            </a:r>
            <a:endParaRPr lang="en-US" altLang="zh-TW" sz="17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buFont typeface="Wingdings" panose="05000000000000000000" pitchFamily="2" charset="2"/>
              <a:buChar char="Ø"/>
            </a:pP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點選需要的解決方式</a:t>
            </a:r>
            <a:endParaRPr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Google Shape;547;p65">
            <a:extLst>
              <a:ext uri="{FF2B5EF4-FFF2-40B4-BE49-F238E27FC236}">
                <a16:creationId xmlns:a16="http://schemas.microsoft.com/office/drawing/2014/main" id="{F0B9F066-83AB-43A0-AE13-EB7C569DE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underline</a:t>
            </a:r>
            <a:endParaRPr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1E2DAA5-11CB-48CC-9FBB-59081EC3E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33"/>
          <a:stretch/>
        </p:blipFill>
        <p:spPr>
          <a:xfrm>
            <a:off x="4906536" y="1087770"/>
            <a:ext cx="3687159" cy="296796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5FE588D-CF05-497D-96DF-2F097DB0425D}"/>
              </a:ext>
            </a:extLst>
          </p:cNvPr>
          <p:cNvSpPr/>
          <p:nvPr/>
        </p:nvSpPr>
        <p:spPr>
          <a:xfrm>
            <a:off x="5488383" y="1877087"/>
            <a:ext cx="2252546" cy="196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85D4382-E7CF-4E33-AADB-FB2178ACDD20}"/>
              </a:ext>
            </a:extLst>
          </p:cNvPr>
          <p:cNvSpPr txBox="1"/>
          <p:nvPr/>
        </p:nvSpPr>
        <p:spPr>
          <a:xfrm>
            <a:off x="7738946" y="1774491"/>
            <a:ext cx="82519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Vidaloka"/>
              </a:rPr>
              <a:t>問題</a:t>
            </a:r>
            <a:endParaRPr lang="zh-TW" altLang="en-US" b="1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4F645B1-1990-4966-9115-4F0E1616E946}"/>
              </a:ext>
            </a:extLst>
          </p:cNvPr>
          <p:cNvSpPr/>
          <p:nvPr/>
        </p:nvSpPr>
        <p:spPr>
          <a:xfrm>
            <a:off x="5488383" y="2073362"/>
            <a:ext cx="2252546" cy="16919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5474DE4-E978-48FA-89DD-443AF283E288}"/>
              </a:ext>
            </a:extLst>
          </p:cNvPr>
          <p:cNvSpPr txBox="1"/>
          <p:nvPr/>
        </p:nvSpPr>
        <p:spPr>
          <a:xfrm>
            <a:off x="6824307" y="3744471"/>
            <a:ext cx="1559737" cy="367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82600" marR="0" lvl="1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tabLst/>
              <a:defRPr/>
            </a:pPr>
            <a:r>
              <a:rPr kumimoji="0" lang="zh-TW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解決方式</a:t>
            </a:r>
            <a:endParaRPr kumimoji="0" lang="en-US" altLang="zh-TW" sz="1700" b="1" i="0" u="none" strike="noStrike" kern="0" cap="none" spc="0" normalizeH="0" baseline="0" noProof="0" dirty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546;p65">
            <a:extLst>
              <a:ext uri="{FF2B5EF4-FFF2-40B4-BE49-F238E27FC236}">
                <a16:creationId xmlns:a16="http://schemas.microsoft.com/office/drawing/2014/main" id="{46FB3C78-9A8F-4D80-89AF-2929945114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6741" y="1087268"/>
            <a:ext cx="6248264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黃底線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提醒沒有使用到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不會影響程式運行</a:t>
            </a:r>
            <a:endParaRPr lang="en-US" altLang="zh-TW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</a:t>
            </a: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建了物件但沒有使用</a:t>
            </a:r>
            <a:endParaRPr lang="en-US" altLang="zh-TW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Google Shape;547;p65">
            <a:extLst>
              <a:ext uri="{FF2B5EF4-FFF2-40B4-BE49-F238E27FC236}">
                <a16:creationId xmlns:a16="http://schemas.microsoft.com/office/drawing/2014/main" id="{F0B9F066-83AB-43A0-AE13-EB7C569DEC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underline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CD95CA-1EBB-4CDD-A7DE-3E124A2B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1" y="2939158"/>
            <a:ext cx="7464691" cy="10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2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F9FBA54C-9876-4DB1-8E04-22C5BB6682C5}"/>
              </a:ext>
            </a:extLst>
          </p:cNvPr>
          <p:cNvGrpSpPr/>
          <p:nvPr/>
        </p:nvGrpSpPr>
        <p:grpSpPr>
          <a:xfrm>
            <a:off x="457200" y="855946"/>
            <a:ext cx="8229600" cy="3277440"/>
            <a:chOff x="0" y="863380"/>
            <a:chExt cx="9144000" cy="3416739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AB8CB343-3BDE-4B44-8EC8-9404143B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63380"/>
              <a:ext cx="9144000" cy="3416739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BBF363D-8333-4E31-ADE9-9F650ED16D8B}"/>
                </a:ext>
              </a:extLst>
            </p:cNvPr>
            <p:cNvSpPr/>
            <p:nvPr/>
          </p:nvSpPr>
          <p:spPr>
            <a:xfrm>
              <a:off x="8891239" y="863380"/>
              <a:ext cx="252761" cy="34167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75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7;p65">
            <a:extLst>
              <a:ext uri="{FF2B5EF4-FFF2-40B4-BE49-F238E27FC236}">
                <a16:creationId xmlns:a16="http://schemas.microsoft.com/office/drawing/2014/main" id="{AAF4F11F-CC5D-46F7-A941-BABD3D1C3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常用快捷鍵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DE8678F2-62F0-4C78-822C-E637AADB1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5200"/>
              </p:ext>
            </p:extLst>
          </p:nvPr>
        </p:nvGraphicFramePr>
        <p:xfrm>
          <a:off x="1290320" y="1438910"/>
          <a:ext cx="6837680" cy="255397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84467">
                  <a:extLst>
                    <a:ext uri="{9D8B030D-6E8A-4147-A177-3AD203B41FA5}">
                      <a16:colId xmlns:a16="http://schemas.microsoft.com/office/drawing/2014/main" val="249373433"/>
                    </a:ext>
                  </a:extLst>
                </a:gridCol>
                <a:gridCol w="5053213">
                  <a:extLst>
                    <a:ext uri="{9D8B030D-6E8A-4147-A177-3AD203B41FA5}">
                      <a16:colId xmlns:a16="http://schemas.microsoft.com/office/drawing/2014/main" val="1748730319"/>
                    </a:ext>
                  </a:extLst>
                </a:gridCol>
              </a:tblGrid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快捷鍵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6917402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縮排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85438072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Ctrl+Shift+F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自動排版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51673246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Ctrl+/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註解/取消許解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6872750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CtrltZ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復原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54813418"/>
                  </a:ext>
                </a:extLst>
              </a:tr>
              <a:tr h="400260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CtrlrS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3779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43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7;p65">
            <a:extLst>
              <a:ext uri="{FF2B5EF4-FFF2-40B4-BE49-F238E27FC236}">
                <a16:creationId xmlns:a16="http://schemas.microsoft.com/office/drawing/2014/main" id="{AAF4F11F-CC5D-46F7-A941-BABD3D1C3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快捷鍵</a:t>
            </a: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DE8678F2-62F0-4C78-822C-E637AADB1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14534"/>
              </p:ext>
            </p:extLst>
          </p:nvPr>
        </p:nvGraphicFramePr>
        <p:xfrm>
          <a:off x="713225" y="1116231"/>
          <a:ext cx="8012430" cy="358224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02426">
                  <a:extLst>
                    <a:ext uri="{9D8B030D-6E8A-4147-A177-3AD203B41FA5}">
                      <a16:colId xmlns:a16="http://schemas.microsoft.com/office/drawing/2014/main" val="249373433"/>
                    </a:ext>
                  </a:extLst>
                </a:gridCol>
                <a:gridCol w="3405002">
                  <a:extLst>
                    <a:ext uri="{9D8B030D-6E8A-4147-A177-3AD203B41FA5}">
                      <a16:colId xmlns:a16="http://schemas.microsoft.com/office/drawing/2014/main" val="1748730319"/>
                    </a:ext>
                  </a:extLst>
                </a:gridCol>
                <a:gridCol w="3405002">
                  <a:extLst>
                    <a:ext uri="{9D8B030D-6E8A-4147-A177-3AD203B41FA5}">
                      <a16:colId xmlns:a16="http://schemas.microsoft.com/office/drawing/2014/main" val="1527301839"/>
                    </a:ext>
                  </a:extLst>
                </a:gridCol>
              </a:tblGrid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快捷鍵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i="0" u="none" strike="noStrike" cap="none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6917402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F3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長按Ctrl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Open Declaration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進人指定的Class或Method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85438072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Debug 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進人Debugmode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51673246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 into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如果目前的指令為Method</a:t>
                      </a:r>
                    </a:p>
                    <a:p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則進人Method一步步執行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6872750"/>
                  </a:ext>
                </a:extLst>
              </a:tr>
              <a:tr h="430742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 over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將目前Method執行完，然後跳</a:t>
                      </a:r>
                    </a:p>
                    <a:p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過本行，繼續向下執行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54813418"/>
                  </a:ext>
                </a:extLst>
              </a:tr>
              <a:tr h="400260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 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與F5對應·離開Method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37792078"/>
                  </a:ext>
                </a:extLst>
              </a:tr>
              <a:tr h="400260">
                <a:tc>
                  <a:txBody>
                    <a:bodyPr/>
                    <a:lstStyle/>
                    <a:p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step to next break 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移動至下一個breakpoint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474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60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7;p65">
            <a:extLst>
              <a:ext uri="{FF2B5EF4-FFF2-40B4-BE49-F238E27FC236}">
                <a16:creationId xmlns:a16="http://schemas.microsoft.com/office/drawing/2014/main" id="{AAF4F11F-CC5D-46F7-A941-BABD3D1C3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快捷鍵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44C13AD-CF47-4B06-890E-9184F03D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460" y="2364566"/>
            <a:ext cx="6587846" cy="1887394"/>
          </a:xfrm>
          <a:prstGeom prst="rect">
            <a:avLst/>
          </a:prstGeom>
        </p:spPr>
      </p:pic>
      <p:sp>
        <p:nvSpPr>
          <p:cNvPr id="6" name="Google Shape;546;p65">
            <a:extLst>
              <a:ext uri="{FF2B5EF4-FFF2-40B4-BE49-F238E27FC236}">
                <a16:creationId xmlns:a16="http://schemas.microsoft.com/office/drawing/2014/main" id="{9CF7FB17-8708-4AE4-8EFD-FDDA74963C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6741" y="1087268"/>
            <a:ext cx="6248264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Breakpoint: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除錯到那行會停下來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7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在行數左邊點兩下</a:t>
            </a:r>
            <a:endParaRPr lang="en-US" altLang="zh-TW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095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7;p65">
            <a:extLst>
              <a:ext uri="{FF2B5EF4-FFF2-40B4-BE49-F238E27FC236}">
                <a16:creationId xmlns:a16="http://schemas.microsoft.com/office/drawing/2014/main" id="{AAF4F11F-CC5D-46F7-A941-BABD3D1C3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快捷鍵例子</a:t>
            </a:r>
          </a:p>
        </p:txBody>
      </p:sp>
      <p:sp>
        <p:nvSpPr>
          <p:cNvPr id="8" name="Google Shape;546;p65">
            <a:extLst>
              <a:ext uri="{FF2B5EF4-FFF2-40B4-BE49-F238E27FC236}">
                <a16:creationId xmlns:a16="http://schemas.microsoft.com/office/drawing/2014/main" id="{BEF455C3-2AAD-453F-B23B-7464A3580C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8101" y="1017725"/>
            <a:ext cx="6248264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F11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Breakpoint</a:t>
            </a: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08B559-56D0-49EC-90D5-B5138C31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26" y="2108585"/>
            <a:ext cx="5028653" cy="234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6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7;p65">
            <a:extLst>
              <a:ext uri="{FF2B5EF4-FFF2-40B4-BE49-F238E27FC236}">
                <a16:creationId xmlns:a16="http://schemas.microsoft.com/office/drawing/2014/main" id="{AAF4F11F-CC5D-46F7-A941-BABD3D1C3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快捷鍵例子</a:t>
            </a:r>
          </a:p>
        </p:txBody>
      </p:sp>
      <p:sp>
        <p:nvSpPr>
          <p:cNvPr id="8" name="Google Shape;546;p65">
            <a:extLst>
              <a:ext uri="{FF2B5EF4-FFF2-40B4-BE49-F238E27FC236}">
                <a16:creationId xmlns:a16="http://schemas.microsoft.com/office/drawing/2014/main" id="{BEF455C3-2AAD-453F-B23B-7464A3580C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8101" y="1017725"/>
            <a:ext cx="6248264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</a:p>
          <a:p>
            <a:pPr marL="800100"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9185B8-6983-4A95-833A-3DF20245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267" y="1218309"/>
            <a:ext cx="5354476" cy="1340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46371F3-24D2-4057-B4E9-537BAFCC6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379"/>
          <a:stretch/>
        </p:blipFill>
        <p:spPr>
          <a:xfrm>
            <a:off x="3326519" y="2704227"/>
            <a:ext cx="5327223" cy="17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1446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426</Words>
  <Application>Microsoft Office PowerPoint</Application>
  <PresentationFormat>如螢幕大小 (16:9)</PresentationFormat>
  <Paragraphs>90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Vidaloka</vt:lpstr>
      <vt:lpstr>微軟正黑體</vt:lpstr>
      <vt:lpstr>Arial</vt:lpstr>
      <vt:lpstr>Montserrat</vt:lpstr>
      <vt:lpstr>Wingdings</vt:lpstr>
      <vt:lpstr>Minimalist Business Slides XL by Slidesgo</vt:lpstr>
      <vt:lpstr>Eclipse Debug</vt:lpstr>
      <vt:lpstr>underline</vt:lpstr>
      <vt:lpstr>underline</vt:lpstr>
      <vt:lpstr>PowerPoint 簡報</vt:lpstr>
      <vt:lpstr>常用快捷鍵</vt:lpstr>
      <vt:lpstr>Debug快捷鍵</vt:lpstr>
      <vt:lpstr>Debug快捷鍵</vt:lpstr>
      <vt:lpstr>Debug快捷鍵例子</vt:lpstr>
      <vt:lpstr>Debug快捷鍵例子</vt:lpstr>
      <vt:lpstr>Debug快捷鍵例子</vt:lpstr>
      <vt:lpstr>MapBuilder</vt:lpstr>
      <vt:lpstr>MapBuilder</vt:lpstr>
      <vt:lpstr>1.從Eclipse內部啟動</vt:lpstr>
      <vt:lpstr>1.從Eclipse內部啟動</vt:lpstr>
      <vt:lpstr>2.從檔案總管中啟動</vt:lpstr>
      <vt:lpstr>2.從檔案總管中啟動</vt:lpstr>
      <vt:lpstr>3.以系統管理員身分啟動Eclipse後啟動  (會存在開啟Eclipse的地方)</vt:lpstr>
      <vt:lpstr>3.以系統管理員身分啟動Eclipse後啟動  (會存在開啟Eclipse的地方)</vt:lpstr>
      <vt:lpstr>3.以系統管理員身分啟動Eclipse後啟動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Debug</dc:title>
  <cp:lastModifiedBy>M11107503</cp:lastModifiedBy>
  <cp:revision>16</cp:revision>
  <dcterms:modified xsi:type="dcterms:W3CDTF">2023-03-17T08:03:07Z</dcterms:modified>
</cp:coreProperties>
</file>